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0" r:id="rId2"/>
    <p:sldId id="267" r:id="rId3"/>
    <p:sldId id="260" r:id="rId4"/>
    <p:sldId id="268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1" autoAdjust="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ABDE7B-27DE-4AFA-8C21-5E4544C13D16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9ABDE7B-27DE-4AFA-8C21-5E4544C13D16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99247" y="2248347"/>
            <a:ext cx="7905201" cy="3877815"/>
          </a:xfrm>
        </p:spPr>
        <p:txBody>
          <a:bodyPr>
            <a:normAutofit fontScale="85000" lnSpcReduction="20000"/>
          </a:bodyPr>
          <a:lstStyle/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نام ارائه دهنده:</a:t>
            </a:r>
          </a:p>
          <a:p>
            <a:pPr marL="0" indent="0" algn="just" rtl="1">
              <a:buNone/>
            </a:pPr>
            <a:endParaRPr lang="fa-IR" dirty="0">
              <a:cs typeface="B Nazanin" pitchFamily="2" charset="-78"/>
            </a:endParaRP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نام خانوادگی ارائه دهنده:</a:t>
            </a:r>
          </a:p>
          <a:p>
            <a:pPr marL="0" indent="0" algn="just" rtl="1">
              <a:buNone/>
            </a:pPr>
            <a:endParaRPr lang="fa-IR" dirty="0" smtClean="0">
              <a:cs typeface="B Nazanin" pitchFamily="2" charset="-78"/>
            </a:endParaRP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آخرین مدرک تحصیلی:</a:t>
            </a:r>
          </a:p>
          <a:p>
            <a:pPr marL="0" indent="0" algn="just" rtl="1">
              <a:buNone/>
            </a:pPr>
            <a:endParaRPr lang="fa-IR" dirty="0" smtClean="0">
              <a:cs typeface="B Nazanin" pitchFamily="2" charset="-78"/>
            </a:endParaRP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سوابق شغلی:</a:t>
            </a:r>
          </a:p>
          <a:p>
            <a:pPr marL="0" indent="0" algn="just" rtl="1">
              <a:buNone/>
            </a:pPr>
            <a:endParaRPr lang="fa-IR" dirty="0">
              <a:cs typeface="B Nazanin" pitchFamily="2" charset="-78"/>
            </a:endParaRP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عنوان ایده:</a:t>
            </a:r>
          </a:p>
          <a:p>
            <a:pPr marL="0" indent="0" algn="just" rtl="1">
              <a:buNone/>
            </a:pPr>
            <a:endParaRPr lang="fa-IR" dirty="0" smtClean="0">
              <a:cs typeface="B Nazanin" pitchFamily="2" charset="-78"/>
            </a:endParaRPr>
          </a:p>
          <a:p>
            <a:pPr marL="0" indent="0" algn="just" rtl="1">
              <a:buNone/>
            </a:pPr>
            <a:endParaRPr lang="fa-IR" dirty="0" smtClean="0">
              <a:cs typeface="B Nazanin" pitchFamily="2" charset="-78"/>
            </a:endParaRPr>
          </a:p>
          <a:p>
            <a:pPr marL="0" indent="0" algn="just" rtl="1">
              <a:buNone/>
            </a:pPr>
            <a:r>
              <a:rPr lang="fa-IR" dirty="0">
                <a:cs typeface="B Nazanin" pitchFamily="2" charset="-78"/>
              </a:rPr>
              <a:t>زمینه فعالیت </a:t>
            </a:r>
            <a:r>
              <a:rPr lang="fa-IR" dirty="0" smtClean="0">
                <a:cs typeface="B Nazanin" pitchFamily="2" charset="-78"/>
              </a:rPr>
              <a:t>: </a:t>
            </a:r>
            <a:endParaRPr lang="fa-IR" dirty="0">
              <a:cs typeface="B Nazanin" pitchFamily="2" charset="-78"/>
            </a:endParaRPr>
          </a:p>
          <a:p>
            <a:pPr marL="0" indent="0" algn="just" rtl="1">
              <a:buNone/>
            </a:pPr>
            <a:endParaRPr lang="en-US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818" y="836712"/>
            <a:ext cx="7756263" cy="1058644"/>
          </a:xfrm>
        </p:spPr>
        <p:txBody>
          <a:bodyPr/>
          <a:lstStyle/>
          <a:p>
            <a:pPr rtl="1"/>
            <a:r>
              <a:rPr lang="fa-IR" sz="2400" b="1" dirty="0" smtClean="0">
                <a:cs typeface="B Nazanin" pitchFamily="2" charset="-78"/>
              </a:rPr>
              <a:t>فرم مشخصات اولیه شرکت کنندگان در چهاردهمین رویداد ایده فن(صنعت یار)</a:t>
            </a:r>
            <a:endParaRPr lang="en-US" sz="2400" b="1" dirty="0">
              <a:cs typeface="B Nazanin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3807" y="-9092"/>
            <a:ext cx="859611" cy="118272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3" y="0"/>
            <a:ext cx="1444877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30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عنوان ایده محوری:</a:t>
            </a:r>
            <a:br>
              <a:rPr lang="fa-I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</a:br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خلاصه ای از ايده محوری خود را بیان کنید.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885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r" rt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algn="just" rtl="1"/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دلایل انتخاب ايده محوری از نظر فنی و اقتصادی </a:t>
            </a:r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و ضرورت </a:t>
            </a: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اجرای آن را به همراه موارد کاربرد بیان نمایید.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676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fa-I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B Nazanin" pitchFamily="2" charset="-78"/>
              </a:rPr>
              <a:t>توجیه نوآورانه بودن </a:t>
            </a:r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B Nazanin" pitchFamily="2" charset="-78"/>
              </a:rPr>
              <a:t>ايده را بیان نمایید. 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267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 rtl="1"/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رقباي شما در بازار چه واحدهايي </a:t>
            </a:r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هستند، نقاط قوت و ضعف رقبا از نظر شما چيست؟ 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197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وجه تمايز و شاخص اصلي كه شما را از رقباي ديگر متمايز مي‌کند بیان کنید.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1491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3268885"/>
          </a:xfrm>
        </p:spPr>
        <p:txBody>
          <a:bodyPr anchor="ctr"/>
          <a:lstStyle/>
          <a:p>
            <a:pPr algn="ctr" rtl="1"/>
            <a:r>
              <a:rPr lang="fa-IR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با تشکر </a:t>
            </a:r>
          </a:p>
        </p:txBody>
      </p:sp>
    </p:spTree>
    <p:extLst>
      <p:ext uri="{BB962C8B-B14F-4D97-AF65-F5344CB8AC3E}">
        <p14:creationId xmlns:p14="http://schemas.microsoft.com/office/powerpoint/2010/main" val="28493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474</TotalTime>
  <Words>104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B Nazanin</vt:lpstr>
      <vt:lpstr>Book Antiqua</vt:lpstr>
      <vt:lpstr>IranNastaliq</vt:lpstr>
      <vt:lpstr>Times New Roman</vt:lpstr>
      <vt:lpstr>Wingdings</vt:lpstr>
      <vt:lpstr>Hardcover</vt:lpstr>
      <vt:lpstr>فرم مشخصات اولیه شرکت کنندگان در چهاردهمین رویداد ایده فن(صنعت یار)</vt:lpstr>
      <vt:lpstr>عنوان ایده محوری: خلاصه ای از ايده محوری خود را بیان کنید.</vt:lpstr>
      <vt:lpstr>دلایل انتخاب ايده محوری از نظر فنی و اقتصادی و ضرورت اجرای آن را به همراه موارد کاربرد بیان نمایید.</vt:lpstr>
      <vt:lpstr>توجیه نوآورانه بودن ايده را بیان نمایید. </vt:lpstr>
      <vt:lpstr>رقباي شما در بازار چه واحدهايي هستند، نقاط قوت و ضعف رقبا از نظر شما چيست؟ </vt:lpstr>
      <vt:lpstr>وجه تمايز و شاخص اصلي كه شما را از رقباي ديگر متمايز مي‌کند بیان کنید.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Amini</dc:creator>
  <cp:lastModifiedBy>Moorche</cp:lastModifiedBy>
  <cp:revision>24</cp:revision>
  <dcterms:created xsi:type="dcterms:W3CDTF">2015-06-01T02:50:08Z</dcterms:created>
  <dcterms:modified xsi:type="dcterms:W3CDTF">2022-02-23T06:31:04Z</dcterms:modified>
</cp:coreProperties>
</file>