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1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2" r:id="rId44"/>
    <p:sldId id="303" r:id="rId45"/>
    <p:sldId id="304" r:id="rId46"/>
    <p:sldId id="305" r:id="rId47"/>
    <p:sldId id="306" r:id="rId48"/>
    <p:sldId id="307" r:id="rId49"/>
    <p:sldId id="309" r:id="rId50"/>
    <p:sldId id="311" r:id="rId51"/>
    <p:sldId id="312" r:id="rId52"/>
    <p:sldId id="313" r:id="rId53"/>
    <p:sldId id="314" r:id="rId54"/>
    <p:sldId id="315" r:id="rId55"/>
    <p:sldId id="317" r:id="rId56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60" autoAdjust="0"/>
    <p:restoredTop sz="94728" autoAdjust="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51AC5E25-39FE-4913-A5A5-CFE039808234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50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C4A2027C-6E00-4956-BD67-8DB2F288C948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7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954C0-473F-4293-8387-E60BF42C5007}" type="slidenum">
              <a:rPr lang="ar-SA"/>
              <a:pPr/>
              <a:t>1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16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D7F8A-AD1D-43C0-B97E-D3347FA95096}" type="slidenum">
              <a:rPr lang="ar-SA"/>
              <a:pPr/>
              <a:t>10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29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13398-7A67-4043-855C-70BF1239C4BF}" type="slidenum">
              <a:rPr lang="ar-SA"/>
              <a:pPr/>
              <a:t>11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65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7E372-9938-42E4-9B81-2867AEE04935}" type="slidenum">
              <a:rPr lang="ar-SA"/>
              <a:pPr/>
              <a:t>12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97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31FC8-2276-4713-B717-7B6D70E19BFE}" type="slidenum">
              <a:rPr lang="ar-SA"/>
              <a:pPr/>
              <a:t>13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4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508E2-B700-4556-BEC2-BFBA65F27ACE}" type="slidenum">
              <a:rPr lang="ar-SA"/>
              <a:pPr/>
              <a:t>14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8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48301-B15E-44ED-AF8E-61CD70EDE7A6}" type="slidenum">
              <a:rPr lang="ar-SA"/>
              <a:pPr/>
              <a:t>15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1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E1CB2A-618C-484D-920E-DC95C50D05A6}" type="slidenum">
              <a:rPr lang="ar-SA"/>
              <a:pPr/>
              <a:t>16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1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0282B-BB4F-4774-B92A-6D26951BEE52}" type="slidenum">
              <a:rPr lang="ar-SA"/>
              <a:pPr/>
              <a:t>17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3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CDD59-FF41-4F32-84F1-89A3692E04CB}" type="slidenum">
              <a:rPr lang="ar-SA"/>
              <a:pPr/>
              <a:t>18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761FE-72B6-41AD-B1B5-F14F3BC693BE}" type="slidenum">
              <a:rPr lang="ar-SA"/>
              <a:pPr/>
              <a:t>19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0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08165-2259-42E6-A605-7A571407FCED}" type="slidenum">
              <a:rPr lang="ar-SA"/>
              <a:pPr/>
              <a:t>2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1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F0473A-CABF-4D35-8E42-C0E9D74B49E5}" type="slidenum">
              <a:rPr lang="ar-SA"/>
              <a:pPr/>
              <a:t>20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31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337AC-28AE-44E6-901D-E9881C407E81}" type="slidenum">
              <a:rPr lang="ar-SA"/>
              <a:pPr/>
              <a:t>21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11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0CB82-1465-49FE-AF21-60CA2D4D5C88}" type="slidenum">
              <a:rPr lang="ar-SA"/>
              <a:pPr/>
              <a:t>22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03424-04AD-44B4-A567-A13EF1D4559A}" type="slidenum">
              <a:rPr lang="ar-SA"/>
              <a:pPr/>
              <a:t>23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11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42CB46-1EFA-4EB4-A4FC-9E66A2C50976}" type="slidenum">
              <a:rPr lang="ar-SA"/>
              <a:pPr/>
              <a:t>24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0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DA422-151C-42B5-9056-06491093A46E}" type="slidenum">
              <a:rPr lang="ar-SA"/>
              <a:pPr/>
              <a:t>25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6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50418-46B8-4700-A83A-B61AA6B7317E}" type="slidenum">
              <a:rPr lang="ar-SA"/>
              <a:pPr/>
              <a:t>26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8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E9C11-13D3-4D0F-B3DB-3F490D7D7090}" type="slidenum">
              <a:rPr lang="ar-SA"/>
              <a:pPr/>
              <a:t>27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12DF3-6B26-4E60-8ED0-777EBF715D35}" type="slidenum">
              <a:rPr lang="ar-SA"/>
              <a:pPr/>
              <a:t>28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0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AD86B-B7F9-4F8C-9C98-55D5A299ABA0}" type="slidenum">
              <a:rPr lang="ar-SA"/>
              <a:pPr/>
              <a:t>29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8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E7BAF-7D10-4B52-9F32-15D40F3F9490}" type="slidenum">
              <a:rPr lang="ar-SA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7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745E7-E1A3-4370-918F-EAAA1309BCC2}" type="slidenum">
              <a:rPr lang="ar-SA"/>
              <a:pPr/>
              <a:t>30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76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37DA3-DF8E-42EB-AB04-CE10C91F71AF}" type="slidenum">
              <a:rPr lang="ar-SA"/>
              <a:pPr/>
              <a:t>31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8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D5183-D397-4B55-9FFD-218A78591F26}" type="slidenum">
              <a:rPr lang="ar-SA"/>
              <a:pPr/>
              <a:t>32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46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914F2-2848-44E3-A538-B37B0EFEEEB4}" type="slidenum">
              <a:rPr lang="ar-SA"/>
              <a:pPr/>
              <a:t>33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78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FD749-CEB6-4770-B2B9-3BF74429E453}" type="slidenum">
              <a:rPr lang="ar-SA"/>
              <a:pPr/>
              <a:t>34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2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B75D2-4B94-419C-9A50-CEF4619A0F38}" type="slidenum">
              <a:rPr lang="ar-SA"/>
              <a:pPr/>
              <a:t>35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9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26BB7-8079-4854-AD80-8BC2A331D7D3}" type="slidenum">
              <a:rPr lang="ar-SA"/>
              <a:pPr/>
              <a:t>36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2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2AC78-C993-40B8-AF18-926DB79CD8B3}" type="slidenum">
              <a:rPr lang="ar-SA"/>
              <a:pPr/>
              <a:t>37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05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2C48A-DBEE-49F5-ABF9-4B08D0FE629B}" type="slidenum">
              <a:rPr lang="ar-SA"/>
              <a:pPr/>
              <a:t>38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4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4F747-408B-4EE1-B5ED-9CBF7C6C4F87}" type="slidenum">
              <a:rPr lang="ar-SA"/>
              <a:pPr/>
              <a:t>39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4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FB86-82D6-4FBE-9B9D-2B4BBDAA025A}" type="slidenum">
              <a:rPr lang="ar-SA"/>
              <a:pPr/>
              <a:t>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422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EAAA9-61B2-4040-9C1E-427650607FFA}" type="slidenum">
              <a:rPr lang="ar-SA"/>
              <a:pPr/>
              <a:t>40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94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821EC9-EDAA-4D4D-AE9B-0E7D0152DB09}" type="slidenum">
              <a:rPr lang="ar-SA"/>
              <a:pPr/>
              <a:t>41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29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16290-6D61-49FD-991A-7A669EA57773}" type="slidenum">
              <a:rPr lang="ar-SA"/>
              <a:pPr/>
              <a:t>42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45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85E69-4FBF-4262-BD0F-A264CD0E5D14}" type="slidenum">
              <a:rPr lang="ar-SA"/>
              <a:pPr/>
              <a:t>43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740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DDED4-B8A4-4741-98E9-118745C80747}" type="slidenum">
              <a:rPr lang="ar-SA"/>
              <a:pPr/>
              <a:t>44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40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71DCF-4AE6-4D1D-98A0-8FEE381979C0}" type="slidenum">
              <a:rPr lang="ar-SA"/>
              <a:pPr/>
              <a:t>45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9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C94EB-2E75-4C36-8664-0FBC68EDEECC}" type="slidenum">
              <a:rPr lang="ar-SA"/>
              <a:pPr/>
              <a:t>46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387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608C0-B129-4944-A156-67D5281061AC}" type="slidenum">
              <a:rPr lang="ar-SA"/>
              <a:pPr/>
              <a:t>47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19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49CE4-422A-4938-A7CC-E67223FE3491}" type="slidenum">
              <a:rPr lang="ar-SA"/>
              <a:pPr/>
              <a:t>48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34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902DDA-5018-4D58-A9F4-EB2C541BB970}" type="slidenum">
              <a:rPr lang="ar-SA"/>
              <a:pPr/>
              <a:t>49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9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AA3E3-292A-4422-AAEE-3E8298F08A19}" type="slidenum">
              <a:rPr lang="ar-SA"/>
              <a:pPr/>
              <a:t>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63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6D28F-6A2C-46AA-AD3A-7863F9739FB4}" type="slidenum">
              <a:rPr lang="ar-SA"/>
              <a:pPr/>
              <a:t>50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739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6386-76DE-4E83-944E-84033F7C92CD}" type="slidenum">
              <a:rPr lang="ar-SA"/>
              <a:pPr/>
              <a:t>51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650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099BB1-3ADC-417E-A1FA-74977AD47359}" type="slidenum">
              <a:rPr lang="ar-SA"/>
              <a:pPr/>
              <a:t>52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5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4CBF1-FBDF-42A1-962C-31D8B22DAA04}" type="slidenum">
              <a:rPr lang="ar-SA"/>
              <a:pPr/>
              <a:t>53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6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4E551-8B0C-4D89-A20E-7B9F7B971BB3}" type="slidenum">
              <a:rPr lang="ar-SA"/>
              <a:pPr/>
              <a:t>54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0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735E2-D85E-4F35-BC6A-BB653C814091}" type="slidenum">
              <a:rPr lang="ar-SA"/>
              <a:pPr/>
              <a:t>55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2A858-4FA5-4EAE-BBC1-A9E74B8217BA}" type="slidenum">
              <a:rPr lang="ar-SA"/>
              <a:pPr/>
              <a:t>6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3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33BE3-CDA3-42F8-87A0-F43C476E22D1}" type="slidenum">
              <a:rPr lang="ar-SA"/>
              <a:pPr/>
              <a:t>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84999D-5C2C-4886-B5FD-93E8C30F9192}" type="slidenum">
              <a:rPr lang="ar-SA"/>
              <a:pPr/>
              <a:t>8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9619B-A1AF-4752-A4C6-6A4D26992FEE}" type="slidenum">
              <a:rPr lang="ar-SA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5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CED0E-B1AB-47E3-89A4-AB1EF974E85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0D4E1-239F-409F-AF77-CA0AF1FEE15F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ABB70-426E-4138-B5D5-7C5AC40C9F34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75D19-D60F-43A9-A9BB-078EA22D4EC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39269-3771-45D2-9359-5B729ADF3D1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FBBD1-98BE-4B75-A94D-18905C85D4C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8E31D-1D9D-4781-9C52-12ECBBA88AE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02BAC-F81E-4856-ACF8-6F69EBA1969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B3ADB-699A-495C-BEDA-701BBEF3058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4F261-ED14-43EF-9F96-9A0DBF111E1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76E3D-6155-426F-A562-3EFE419DEEF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0B6A0DFD-6FE1-4D8D-8655-FB0DEBB0E9BE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656387" cy="273526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fa-IR" sz="2400" b="1" dirty="0"/>
          </a:p>
          <a:p>
            <a:pPr>
              <a:lnSpc>
                <a:spcPct val="80000"/>
              </a:lnSpc>
            </a:pPr>
            <a:endParaRPr lang="fa-IR" sz="2400" b="1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fa-IR" sz="2400" b="1" dirty="0">
                <a:solidFill>
                  <a:schemeClr val="bg1"/>
                </a:solidFill>
              </a:rPr>
              <a:t/>
            </a:r>
            <a:br>
              <a:rPr lang="fa-IR" sz="2400" b="1" dirty="0">
                <a:solidFill>
                  <a:schemeClr val="bg1"/>
                </a:solidFill>
              </a:rPr>
            </a:br>
            <a:r>
              <a:rPr lang="fa-IR" sz="1800" b="1" dirty="0" smtClean="0">
                <a:solidFill>
                  <a:schemeClr val="bg1"/>
                </a:solidFill>
              </a:rPr>
              <a:t>اداره حراست</a:t>
            </a:r>
          </a:p>
          <a:p>
            <a:pPr>
              <a:lnSpc>
                <a:spcPct val="80000"/>
              </a:lnSpc>
            </a:pPr>
            <a:r>
              <a:rPr lang="fa-IR" sz="1800" b="1" dirty="0" smtClean="0">
                <a:solidFill>
                  <a:schemeClr val="bg1"/>
                </a:solidFill>
              </a:rPr>
              <a:t> </a:t>
            </a:r>
            <a:endParaRPr lang="fa-IR" sz="2000" b="1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fa-IR" sz="1600" b="1" dirty="0" smtClean="0">
                <a:solidFill>
                  <a:schemeClr val="bg1"/>
                </a:solidFill>
              </a:rPr>
              <a:t>دانشگاه  فنی وحرفه ای استان همدان</a:t>
            </a:r>
          </a:p>
          <a:p>
            <a:pPr>
              <a:lnSpc>
                <a:spcPct val="80000"/>
              </a:lnSpc>
            </a:pPr>
            <a:endParaRPr lang="fa-IR" sz="1600" b="1" dirty="0">
              <a:solidFill>
                <a:schemeClr val="bg1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r>
              <a:rPr lang="fa-IR" sz="12000" b="1" dirty="0" smtClean="0">
                <a:solidFill>
                  <a:schemeClr val="bg1"/>
                </a:solidFill>
                <a:latin typeface="IranNastaliq" pitchFamily="18" charset="0"/>
                <a:cs typeface="B Titr" panose="00000700000000000000" pitchFamily="2" charset="-78"/>
              </a:rPr>
              <a:t>تخلیه</a:t>
            </a:r>
            <a:r>
              <a:rPr lang="en-US" sz="12000" b="1" dirty="0" smtClean="0">
                <a:solidFill>
                  <a:schemeClr val="bg1"/>
                </a:solidFill>
                <a:latin typeface="IranNastaliq" pitchFamily="18" charset="0"/>
                <a:cs typeface="B Titr" panose="00000700000000000000" pitchFamily="2" charset="-78"/>
              </a:rPr>
              <a:t> </a:t>
            </a:r>
            <a:r>
              <a:rPr lang="fa-IR" sz="12000" b="1" dirty="0" smtClean="0">
                <a:solidFill>
                  <a:schemeClr val="bg1"/>
                </a:solidFill>
                <a:latin typeface="IranNastaliq" pitchFamily="18" charset="0"/>
                <a:cs typeface="B Titr" panose="00000700000000000000" pitchFamily="2" charset="-78"/>
              </a:rPr>
              <a:t> </a:t>
            </a:r>
            <a:r>
              <a:rPr lang="fa-IR" sz="12000" b="1" dirty="0">
                <a:solidFill>
                  <a:schemeClr val="bg1"/>
                </a:solidFill>
                <a:latin typeface="IranNastaliq" pitchFamily="18" charset="0"/>
                <a:cs typeface="B Titr" panose="00000700000000000000" pitchFamily="2" charset="-78"/>
              </a:rPr>
              <a:t>تلفنی</a:t>
            </a:r>
            <a:endParaRPr lang="en-US" sz="12000" b="1" dirty="0">
              <a:solidFill>
                <a:schemeClr val="bg1"/>
              </a:solidFill>
              <a:latin typeface="IranNastaliq" pitchFamily="18" charset="0"/>
              <a:cs typeface="B Titr" panose="00000700000000000000" pitchFamily="2" charset="-7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icture 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96863"/>
            <a:ext cx="9144000" cy="71548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icture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75"/>
            <a:ext cx="9144000" cy="70643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icture 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Picture 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Picture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Picture 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icture 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Picture 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Picture 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0"/>
            <a:ext cx="9467850" cy="70929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Picture 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Picture 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151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icture 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12750"/>
            <a:ext cx="9144000" cy="7270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Picture 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5263"/>
            <a:ext cx="9144000" cy="70532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Picture 0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icture 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Picture 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Picture 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icture 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Picture 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-266700"/>
            <a:ext cx="9467850" cy="71247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Picture 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71008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icture 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Picture 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Picture 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Picture 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Picture 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0"/>
            <a:ext cx="9144000" cy="7016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Picture 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5425"/>
            <a:ext cx="9144000" cy="70834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Picture 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Picture 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0325"/>
            <a:ext cx="9144000" cy="69183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Picture 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849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Picture 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icture 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Picture 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6838"/>
            <a:ext cx="9144000" cy="69548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Picture 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Picture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6838"/>
            <a:ext cx="9144000" cy="69548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Picture 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Picture 0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Picture 0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Picture 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Picture 0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Picture 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32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Picture 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-169863"/>
            <a:ext cx="9324975" cy="70278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Picture 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Picture 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Picture 0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Picture 0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Picture 0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ctr">
              <a:buFontTx/>
              <a:buNone/>
            </a:pPr>
            <a:endParaRPr lang="fa-IR" sz="4800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a-IR" sz="8000" b="1" dirty="0" smtClean="0">
                <a:solidFill>
                  <a:schemeClr val="bg1"/>
                </a:solidFill>
              </a:rPr>
              <a:t>بیایید از این به بعد</a:t>
            </a:r>
            <a:endParaRPr lang="fa-IR" sz="8000" b="1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fa-IR" sz="7200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a-IR" sz="8000" b="1" dirty="0" smtClean="0">
                <a:solidFill>
                  <a:schemeClr val="bg1"/>
                </a:solidFill>
              </a:rPr>
              <a:t> کمی مراقب باشیم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icture 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icture 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-168275"/>
            <a:ext cx="9324975" cy="70262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icture 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-55563"/>
            <a:ext cx="9324975" cy="69135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icture 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66</Words>
  <Application>Microsoft Office PowerPoint</Application>
  <PresentationFormat>On-screen Show (4:3)</PresentationFormat>
  <Paragraphs>65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B Titr</vt:lpstr>
      <vt:lpstr>IranNastaliq</vt:lpstr>
      <vt:lpstr>Default Design</vt:lpstr>
      <vt:lpstr>تخلیه  تلفنی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وزارت علوم ، تحقیقات و فناوری حراست مرکزی واحد آموزش ، پژوهش و اطلاع رسانی  برگرفته از ویژه نامه اداره کل حراست  استان چهارمحال بختیاری</dc:title>
  <dc:creator>nano</dc:creator>
  <cp:lastModifiedBy>herasat</cp:lastModifiedBy>
  <cp:revision>35</cp:revision>
  <dcterms:created xsi:type="dcterms:W3CDTF">2006-08-03T18:25:52Z</dcterms:created>
  <dcterms:modified xsi:type="dcterms:W3CDTF">2022-04-16T05:00:20Z</dcterms:modified>
</cp:coreProperties>
</file>